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8C7402-AF3B-050E-7D68-94DF4DA62F7F}" v="253" dt="2024-05-07T14:33:05.7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0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7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9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2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3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0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5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1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4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3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A52F-F651-4C6F-AD3D-8B4C4CC194D1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0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AD8CBD4-FFC9-45FA-A068-0444C938D4C3}"/>
              </a:ext>
            </a:extLst>
          </p:cNvPr>
          <p:cNvSpPr/>
          <p:nvPr/>
        </p:nvSpPr>
        <p:spPr>
          <a:xfrm>
            <a:off x="-51902" y="0"/>
            <a:ext cx="6909902" cy="9144000"/>
          </a:xfrm>
          <a:prstGeom prst="rect">
            <a:avLst/>
          </a:prstGeom>
          <a:ln w="412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B3E86-61DA-4C7C-A264-DD6FDEF24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321" y="522513"/>
            <a:ext cx="6381554" cy="8472197"/>
          </a:xfrm>
          <a:noFill/>
          <a:ln w="57150">
            <a:noFill/>
          </a:ln>
        </p:spPr>
        <p:txBody>
          <a:bodyPr>
            <a:normAutofit/>
          </a:bodyPr>
          <a:lstStyle/>
          <a:p>
            <a:pPr algn="l"/>
            <a:br>
              <a:rPr lang="en-US" sz="1600" dirty="0"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/>
              </a:rPr>
              <a:t>Monogram: </a:t>
            </a:r>
            <a:br>
              <a:rPr lang="en-US" sz="1600" b="1" dirty="0">
                <a:latin typeface="Comic Sans MS" panose="030F0702030302020204" pitchFamily="66" charset="0"/>
              </a:rPr>
            </a:br>
            <a:br>
              <a:rPr lang="en-US" sz="1600" b="1" dirty="0"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/>
              </a:rPr>
              <a:t>Birthday: </a:t>
            </a:r>
            <a:br>
              <a:rPr lang="en-US" sz="1600" b="1" dirty="0">
                <a:latin typeface="Comic Sans MS" panose="030F0702030302020204" pitchFamily="66" charset="0"/>
              </a:rPr>
            </a:br>
            <a:br>
              <a:rPr lang="en-US" sz="1600" b="1" dirty="0"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/>
              </a:rPr>
              <a:t>Shoe Size: 8.5</a:t>
            </a:r>
            <a:br>
              <a:rPr lang="en-US" sz="1600" b="1" dirty="0">
                <a:latin typeface="Comic Sans MS" panose="030F0702030302020204" pitchFamily="66" charset="0"/>
              </a:rPr>
            </a:br>
            <a:br>
              <a:rPr lang="en-US" sz="1600" b="1" dirty="0"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/>
              </a:rPr>
              <a:t>Food &amp; Candy: Mint KitKat, Peanut Butter M&amp;Ms, Trail Mix</a:t>
            </a:r>
            <a:br>
              <a:rPr lang="en-US" sz="1600" b="1" dirty="0">
                <a:latin typeface="Comic Sans MS" panose="030F0702030302020204" pitchFamily="66" charset="0"/>
              </a:rPr>
            </a:br>
            <a:br>
              <a:rPr lang="en-US" sz="1600" b="1" dirty="0"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/>
              </a:rPr>
              <a:t>Color: Purple, Teal and Pink</a:t>
            </a:r>
            <a:br>
              <a:rPr lang="en-US" sz="1600" b="1" dirty="0">
                <a:latin typeface="Comic Sans MS" panose="030F0702030302020204" pitchFamily="66" charset="0"/>
              </a:rPr>
            </a:br>
            <a:br>
              <a:rPr lang="en-US" sz="1600" b="1" dirty="0"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/>
              </a:rPr>
              <a:t>Drink: Coconut Bai / Root Beer</a:t>
            </a:r>
            <a:br>
              <a:rPr lang="en-US" sz="1600" b="1" dirty="0">
                <a:latin typeface="Comic Sans MS" panose="030F0702030302020204" pitchFamily="66" charset="0"/>
              </a:rPr>
            </a:br>
            <a:br>
              <a:rPr lang="en-US" sz="1600" b="1" dirty="0"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/>
              </a:rPr>
              <a:t>Flower: Gardenia</a:t>
            </a:r>
            <a:br>
              <a:rPr lang="en-US" sz="1600" b="1" dirty="0"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/>
              </a:rPr>
              <a:t>Scent (lotion): At the Beach, Champagne Toast (from Bath &amp; Body Works)</a:t>
            </a:r>
            <a:br>
              <a:rPr lang="en-US" sz="1600" b="1" dirty="0">
                <a:latin typeface="Comic Sans MS" panose="030F0702030302020204" pitchFamily="66" charset="0"/>
              </a:rPr>
            </a:br>
            <a:br>
              <a:rPr lang="en-US" sz="1600" b="1" dirty="0"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/>
              </a:rPr>
              <a:t>Starbucks Drink: White Chocolate Peppermint Mocha (hot or iced) or Iced Caramel Latte (from Dunkin)</a:t>
            </a:r>
            <a:br>
              <a:rPr lang="en-US" sz="1600" b="1" dirty="0">
                <a:latin typeface="Comic Sans MS" panose="030F0702030302020204" pitchFamily="66" charset="0"/>
              </a:rPr>
            </a:br>
            <a:br>
              <a:rPr lang="en-US" sz="1600" b="1" dirty="0"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/>
              </a:rPr>
              <a:t>Restaurants: Caddy's, Hungry Greek, Ford's Garage, \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/>
              </a:rPr>
              <a:t>Chick-Fil-A</a:t>
            </a:r>
            <a:br>
              <a:rPr lang="en-US" sz="1600" b="1" dirty="0">
                <a:latin typeface="Comic Sans MS" panose="030F0702030302020204" pitchFamily="66" charset="0"/>
              </a:rPr>
            </a:br>
            <a:br>
              <a:rPr lang="en-US" sz="1600" b="1" dirty="0"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/>
              </a:rPr>
              <a:t>Sports Team: ----</a:t>
            </a:r>
            <a:br>
              <a:rPr lang="en-US" sz="1600" b="1" dirty="0">
                <a:latin typeface="Comic Sans MS" panose="030F0702030302020204" pitchFamily="66" charset="0"/>
              </a:rPr>
            </a:br>
            <a:br>
              <a:rPr lang="en-US" sz="1600" b="1" dirty="0"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/>
              </a:rPr>
              <a:t>Stores: Amazon, Target, Home Goods, Ross</a:t>
            </a:r>
            <a:br>
              <a:rPr lang="en-US" sz="1600" b="1" dirty="0">
                <a:latin typeface="Comic Sans MS" panose="030F0702030302020204" pitchFamily="66" charset="0"/>
              </a:rPr>
            </a:br>
            <a:br>
              <a:rPr lang="en-US" sz="1600" b="1" dirty="0"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/>
              </a:rPr>
              <a:t>Author: Colleen Hoover, Tarryn Fisher</a:t>
            </a:r>
            <a:br>
              <a:rPr lang="en-US" sz="1600" b="1" dirty="0">
                <a:latin typeface="Comic Sans MS" panose="030F0702030302020204" pitchFamily="66" charset="0"/>
              </a:rPr>
            </a:br>
            <a:br>
              <a:rPr lang="en-US" sz="1600" b="1" dirty="0"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/>
              </a:rPr>
              <a:t>Hobbies: Exercising / Reading / Crafts / Bike riding</a:t>
            </a:r>
            <a:br>
              <a:rPr lang="en-US" sz="1600" b="1" dirty="0">
                <a:latin typeface="Comic Sans MS" panose="030F0702030302020204" pitchFamily="66" charset="0"/>
              </a:rPr>
            </a:br>
            <a:br>
              <a:rPr lang="en-US" sz="1600" b="1" dirty="0"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/>
              </a:rPr>
              <a:t>Items I need for the classroom: Stickers, clipboards, treasure box items</a:t>
            </a:r>
          </a:p>
        </p:txBody>
      </p:sp>
      <p:pic>
        <p:nvPicPr>
          <p:cNvPr id="26" name="Picture 25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55C2E290-06AE-45C4-9307-CAEF566BB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3" y="82923"/>
            <a:ext cx="6568750" cy="236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88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163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 Monogram:   Birthday:   Shoe Size: 8.5  Food &amp; Candy: Mint KitKat, Peanut Butter M&amp;Ms, Trail Mix  Color: Purple, Teal and Pink  Drink: Coconut Bai / Root Beer  Flower: Gardenia Scent (lotion): At the Beach, Champagne Toast (from Bath &amp; Body Works)  Starbucks Drink: White Chocolate Peppermint Mocha (hot or iced) or Iced Caramel Latte (from Dunkin)  Restaurants: Caddy's, Hungry Greek, Ford's Garage, \ Chick-Fil-A  Sports Team: ----  Stores: Amazon, Target, Home Goods, Ross  Author: Colleen Hoover, Tarryn Fisher  Hobbies: Exercising / Reading / Crafts / Bike riding  Items I need for the classroom: Stickers, clipboards, treasure box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L. Van Brocklin</dc:creator>
  <cp:lastModifiedBy>Emily Neal</cp:lastModifiedBy>
  <cp:revision>63</cp:revision>
  <dcterms:created xsi:type="dcterms:W3CDTF">2017-08-30T14:35:44Z</dcterms:created>
  <dcterms:modified xsi:type="dcterms:W3CDTF">2024-05-08T12:39:40Z</dcterms:modified>
</cp:coreProperties>
</file>