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89" d="100"/>
          <a:sy n="89" d="100"/>
        </p:scale>
        <p:origin x="1284" y="-1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0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7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9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2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3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0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5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1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4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3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A52F-F651-4C6F-AD3D-8B4C4CC194D1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0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AD8CBD4-FFC9-45FA-A068-0444C938D4C3}"/>
              </a:ext>
            </a:extLst>
          </p:cNvPr>
          <p:cNvSpPr/>
          <p:nvPr/>
        </p:nvSpPr>
        <p:spPr>
          <a:xfrm>
            <a:off x="-51902" y="0"/>
            <a:ext cx="6909902" cy="9144000"/>
          </a:xfrm>
          <a:prstGeom prst="rect">
            <a:avLst/>
          </a:prstGeom>
          <a:ln w="412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B3E86-61DA-4C7C-A264-DD6FDEF24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321" y="522513"/>
            <a:ext cx="6381554" cy="8472197"/>
          </a:xfrm>
          <a:noFill/>
          <a:ln w="57150">
            <a:noFill/>
          </a:ln>
        </p:spPr>
        <p:txBody>
          <a:bodyPr>
            <a:normAutofit/>
          </a:bodyPr>
          <a:lstStyle/>
          <a:p>
            <a:pPr algn="l"/>
            <a:b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Monogram: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JRP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Birthday: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August 2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Shoe Size</a:t>
            </a:r>
            <a:r>
              <a:rPr lang="en-US" sz="1600" b="1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:  </a:t>
            </a:r>
            <a:r>
              <a:rPr lang="en-US" sz="1600" b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7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Food &amp; Candy: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fruits – bananas, grapes, berries – Hershey’s with almonds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Color: 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purple, teal, hot pink, royal blue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Drink: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water, Pellegrino and bubbly sparkling waters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Flower: 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tulips, peonies, hydrangeas and lilacs</a:t>
            </a:r>
            <a:b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Scent (lotion): 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vanilla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Starbucks Drink: </a:t>
            </a:r>
            <a:r>
              <a:rPr lang="en-US" sz="1600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none – I don’t go to Starbucks or Dunkin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Restaurants: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BJs, Bahama Breeze, Cheesecake Factory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Sports Team: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KC Chiefs, KC Royals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Stores: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Publix, Amazon, Walmart,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Author: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I’m wanting to read Jenny Han’s series, </a:t>
            </a:r>
            <a:r>
              <a:rPr lang="en-US" sz="1600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The Summer I Turned Pretty</a:t>
            </a:r>
            <a:br>
              <a:rPr lang="en-US" sz="1600" b="1" u="sng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Hobbies: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traveling, gardening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Items I need for the classroom: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treasure box items (candies, chips, small toys (pop its) </a:t>
            </a:r>
          </a:p>
        </p:txBody>
      </p:sp>
      <p:pic>
        <p:nvPicPr>
          <p:cNvPr id="26" name="Picture 25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55C2E290-06AE-45C4-9307-CAEF566BB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3" y="82923"/>
            <a:ext cx="6568750" cy="236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88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166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 Monogram: JRP  Birthday: August 2  Shoe Size:  7  Food &amp; Candy: fruits – bananas, grapes, berries – Hershey’s with almonds  Color:  purple, teal, hot pink, royal blue  Drink: water, Pellegrino and bubbly sparkling waters  Flower:  tulips, peonies, hydrangeas and lilacs Scent (lotion):  vanilla  Starbucks Drink: none – I don’t go to Starbucks or Dunkin  Restaurants: BJs, Bahama Breeze, Cheesecake Factory  Sports Team: KC Chiefs, KC Royals  Stores: Publix, Amazon, Walmart,  Author: I’m wanting to read Jenny Han’s series, The Summer I Turned Pretty  Hobbies: traveling, gardening  Items I need for the classroom: treasure box items (candies, chips, small toys (pop its)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L. Van Brocklin</dc:creator>
  <cp:lastModifiedBy>Jill P. Rawlings</cp:lastModifiedBy>
  <cp:revision>9</cp:revision>
  <dcterms:created xsi:type="dcterms:W3CDTF">2017-08-30T14:35:44Z</dcterms:created>
  <dcterms:modified xsi:type="dcterms:W3CDTF">2023-08-16T22:59:02Z</dcterms:modified>
</cp:coreProperties>
</file>