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JRP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August 2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7/7.5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no candy, fruits – bananas, grapes, berries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purple and teal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water, Pellegrino and bubbly sparkling waters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tulips, peonies, and lilacs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vanilla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none – I don’t go to Starbucks or Dunkin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BJs, Widow Fletcher’s, Outback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KC Chiefs, KC Royals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Publix, Amazon, Target,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traveling, gardening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manilla folders, command hooks, treasure box items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139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JRP  Birthday: August 2  Shoe Size:  7/7.5  Food &amp; Candy: no candy, fruits – bananas, grapes, berries  Color:  purple and teal  Drink: water, Pellegrino and bubbly sparkling waters  Flower:  tulips, peonies, and lilacs Scent (lotion):  vanilla  Starbucks Drink: none – I don’t go to Starbucks or Dunkin  Restaurants: BJs, Widow Fletcher’s, Outback  Sports Team: KC Chiefs, KC Royals  Stores: Publix, Amazon, Target,   Author:   Hobbies: traveling, gardening  Items I need for the classroom: manilla folders, command hooks, treasure box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Jill P. Rawlings</cp:lastModifiedBy>
  <cp:revision>8</cp:revision>
  <dcterms:created xsi:type="dcterms:W3CDTF">2017-08-30T14:35:44Z</dcterms:created>
  <dcterms:modified xsi:type="dcterms:W3CDTF">2022-08-17T13:32:35Z</dcterms:modified>
</cp:coreProperties>
</file>