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2506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s Marie Anette La Fleur" userId="b594b8cb-9ed7-42d2-922a-865d6abd095d" providerId="ADAL" clId="{1284634E-0787-488C-A0AF-37CAA915D3AC}"/>
    <pc:docChg chg="modSld">
      <pc:chgData name="Els Marie Anette La Fleur" userId="b594b8cb-9ed7-42d2-922a-865d6abd095d" providerId="ADAL" clId="{1284634E-0787-488C-A0AF-37CAA915D3AC}" dt="2022-05-09T15:50:46.214" v="396" actId="207"/>
      <pc:docMkLst>
        <pc:docMk/>
      </pc:docMkLst>
      <pc:sldChg chg="modSp mod">
        <pc:chgData name="Els Marie Anette La Fleur" userId="b594b8cb-9ed7-42d2-922a-865d6abd095d" providerId="ADAL" clId="{1284634E-0787-488C-A0AF-37CAA915D3AC}" dt="2022-05-09T15:50:46.214" v="396" actId="207"/>
        <pc:sldMkLst>
          <pc:docMk/>
          <pc:sldMk cId="186788584" sldId="257"/>
        </pc:sldMkLst>
        <pc:spChg chg="mod">
          <ac:chgData name="Els Marie Anette La Fleur" userId="b594b8cb-9ed7-42d2-922a-865d6abd095d" providerId="ADAL" clId="{1284634E-0787-488C-A0AF-37CAA915D3AC}" dt="2022-05-09T15:50:46.214" v="396" actId="207"/>
          <ac:spMkLst>
            <pc:docMk/>
            <pc:sldMk cId="186788584" sldId="257"/>
            <ac:spMk id="2" creationId="{754B3E86-61DA-4C7C-A264-DD6FDEF24027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A52F-F651-4C6F-AD3D-8B4C4CC194D1}" type="datetimeFigureOut">
              <a:rPr lang="en-US" smtClean="0"/>
              <a:t>5/9/2022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BFEB-C07B-45EB-9CD6-E75009F1F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208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A52F-F651-4C6F-AD3D-8B4C4CC194D1}" type="datetimeFigureOut">
              <a:rPr lang="en-US" smtClean="0"/>
              <a:t>5/9/2022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BFEB-C07B-45EB-9CD6-E75009F1F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276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A52F-F651-4C6F-AD3D-8B4C4CC194D1}" type="datetimeFigureOut">
              <a:rPr lang="en-US" smtClean="0"/>
              <a:t>5/9/2022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BFEB-C07B-45EB-9CD6-E75009F1F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898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A52F-F651-4C6F-AD3D-8B4C4CC194D1}" type="datetimeFigureOut">
              <a:rPr lang="en-US" smtClean="0"/>
              <a:t>5/9/2022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BFEB-C07B-45EB-9CD6-E75009F1F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020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A52F-F651-4C6F-AD3D-8B4C4CC194D1}" type="datetimeFigureOut">
              <a:rPr lang="en-US" smtClean="0"/>
              <a:t>5/9/2022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BFEB-C07B-45EB-9CD6-E75009F1F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634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A52F-F651-4C6F-AD3D-8B4C4CC194D1}" type="datetimeFigureOut">
              <a:rPr lang="en-US" smtClean="0"/>
              <a:t>5/9/2022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BFEB-C07B-45EB-9CD6-E75009F1F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437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A52F-F651-4C6F-AD3D-8B4C4CC194D1}" type="datetimeFigureOut">
              <a:rPr lang="en-US" smtClean="0"/>
              <a:t>5/9/2022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BFEB-C07B-45EB-9CD6-E75009F1F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104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A52F-F651-4C6F-AD3D-8B4C4CC194D1}" type="datetimeFigureOut">
              <a:rPr lang="en-US" smtClean="0"/>
              <a:t>5/9/2022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BFEB-C07B-45EB-9CD6-E75009F1F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950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A52F-F651-4C6F-AD3D-8B4C4CC194D1}" type="datetimeFigureOut">
              <a:rPr lang="en-US" smtClean="0"/>
              <a:t>5/9/2022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BFEB-C07B-45EB-9CD6-E75009F1F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419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A52F-F651-4C6F-AD3D-8B4C4CC194D1}" type="datetimeFigureOut">
              <a:rPr lang="en-US" smtClean="0"/>
              <a:t>5/9/2022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BFEB-C07B-45EB-9CD6-E75009F1F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846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A52F-F651-4C6F-AD3D-8B4C4CC194D1}" type="datetimeFigureOut">
              <a:rPr lang="en-US" smtClean="0"/>
              <a:t>5/9/2022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BFEB-C07B-45EB-9CD6-E75009F1F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631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DCA52F-F651-4C6F-AD3D-8B4C4CC194D1}" type="datetimeFigureOut">
              <a:rPr lang="en-US" smtClean="0"/>
              <a:t>5/9/2022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87BFEB-C07B-45EB-9CD6-E75009F1F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405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id="{EAD8CBD4-FFC9-45FA-A068-0444C938D4C3}"/>
              </a:ext>
            </a:extLst>
          </p:cNvPr>
          <p:cNvSpPr/>
          <p:nvPr/>
        </p:nvSpPr>
        <p:spPr>
          <a:xfrm>
            <a:off x="-51902" y="0"/>
            <a:ext cx="6909902" cy="9144000"/>
          </a:xfrm>
          <a:prstGeom prst="rect">
            <a:avLst/>
          </a:prstGeom>
          <a:ln w="41275">
            <a:solidFill>
              <a:schemeClr val="accent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54B3E86-61DA-4C7C-A264-DD6FDEF240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6321" y="522513"/>
            <a:ext cx="6381554" cy="8472197"/>
          </a:xfrm>
          <a:noFill/>
          <a:ln w="57150">
            <a:noFill/>
          </a:ln>
        </p:spPr>
        <p:txBody>
          <a:bodyPr>
            <a:normAutofit/>
          </a:bodyPr>
          <a:lstStyle/>
          <a:p>
            <a:pPr algn="l"/>
            <a:br>
              <a:rPr lang="en-US" sz="1600" dirty="0">
                <a:solidFill>
                  <a:srgbClr val="00B050"/>
                </a:solidFill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Monogram: </a:t>
            </a:r>
            <a:r>
              <a:rPr lang="en-US" sz="1600" b="1" dirty="0">
                <a:solidFill>
                  <a:srgbClr val="002060"/>
                </a:solidFill>
                <a:latin typeface="Comic Sans MS" panose="030F0702030302020204" pitchFamily="66" charset="0"/>
              </a:rPr>
              <a:t>PR</a:t>
            </a: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Birthday: </a:t>
            </a:r>
            <a:r>
              <a:rPr lang="en-US" sz="1600" b="1" dirty="0">
                <a:solidFill>
                  <a:srgbClr val="002060"/>
                </a:solidFill>
                <a:latin typeface="Comic Sans MS" panose="030F0702030302020204" pitchFamily="66" charset="0"/>
              </a:rPr>
              <a:t>September 23</a:t>
            </a: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Shoe Size: </a:t>
            </a:r>
            <a:r>
              <a:rPr lang="en-US" sz="1600" b="1" dirty="0">
                <a:solidFill>
                  <a:srgbClr val="002060"/>
                </a:solidFill>
                <a:latin typeface="Comic Sans MS" panose="030F0702030302020204" pitchFamily="66" charset="0"/>
              </a:rPr>
              <a:t>9</a:t>
            </a: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Food &amp; Candy: </a:t>
            </a:r>
            <a:r>
              <a:rPr lang="en-US" sz="1600" b="1" dirty="0">
                <a:solidFill>
                  <a:srgbClr val="002060"/>
                </a:solidFill>
                <a:latin typeface="Comic Sans MS" panose="030F0702030302020204" pitchFamily="66" charset="0"/>
              </a:rPr>
              <a:t>Dry roasted peanuts, sugar free candy</a:t>
            </a: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Color: </a:t>
            </a:r>
            <a:r>
              <a:rPr lang="en-US" sz="1600" b="1" dirty="0">
                <a:solidFill>
                  <a:srgbClr val="002060"/>
                </a:solidFill>
                <a:latin typeface="Comic Sans MS" panose="030F0702030302020204" pitchFamily="66" charset="0"/>
              </a:rPr>
              <a:t>Red, pink</a:t>
            </a: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Drink: </a:t>
            </a:r>
            <a:r>
              <a:rPr lang="en-US" sz="1600" b="1" dirty="0">
                <a:solidFill>
                  <a:srgbClr val="002060"/>
                </a:solidFill>
                <a:latin typeface="Comic Sans MS" panose="030F0702030302020204" pitchFamily="66" charset="0"/>
              </a:rPr>
              <a:t>Hot, black tea, water, Celsius</a:t>
            </a: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Flower: Daisy, </a:t>
            </a:r>
            <a:r>
              <a:rPr lang="en-US" sz="1600" b="1" dirty="0">
                <a:solidFill>
                  <a:srgbClr val="002060"/>
                </a:solidFill>
                <a:latin typeface="Comic Sans MS" panose="030F0702030302020204" pitchFamily="66" charset="0"/>
              </a:rPr>
              <a:t>African Violet</a:t>
            </a:r>
            <a:b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Scent (lotion): </a:t>
            </a:r>
            <a:r>
              <a:rPr lang="en-US" sz="1600" b="1" dirty="0">
                <a:solidFill>
                  <a:srgbClr val="002060"/>
                </a:solidFill>
                <a:latin typeface="Comic Sans MS" panose="030F0702030302020204" pitchFamily="66" charset="0"/>
              </a:rPr>
              <a:t>Apple, strawberry, cinnamon</a:t>
            </a: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Starbucks Drink: </a:t>
            </a:r>
            <a:r>
              <a:rPr lang="en-US" sz="1600" b="1" dirty="0">
                <a:solidFill>
                  <a:srgbClr val="002060"/>
                </a:solidFill>
                <a:latin typeface="Comic Sans MS" panose="030F0702030302020204" pitchFamily="66" charset="0"/>
              </a:rPr>
              <a:t>Hot chocolate</a:t>
            </a: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Restaurants: </a:t>
            </a:r>
            <a:r>
              <a:rPr lang="en-US" sz="1600" b="1" dirty="0">
                <a:solidFill>
                  <a:srgbClr val="002060"/>
                </a:solidFill>
                <a:latin typeface="Comic Sans MS" panose="030F0702030302020204" pitchFamily="66" charset="0"/>
              </a:rPr>
              <a:t>First Watch, Chick-Fil-A, Ruby Tuesday</a:t>
            </a: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Sports Team: </a:t>
            </a:r>
            <a:r>
              <a:rPr lang="en-US" sz="1600" b="1" dirty="0">
                <a:solidFill>
                  <a:srgbClr val="002060"/>
                </a:solidFill>
                <a:latin typeface="Comic Sans MS" panose="030F0702030302020204" pitchFamily="66" charset="0"/>
              </a:rPr>
              <a:t>Tampa Bay Buccaneers</a:t>
            </a: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Stores: </a:t>
            </a:r>
            <a:r>
              <a:rPr lang="en-US" sz="1600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Bealls</a:t>
            </a:r>
            <a:r>
              <a:rPr lang="en-US" sz="1600" b="1" dirty="0">
                <a:solidFill>
                  <a:srgbClr val="002060"/>
                </a:solidFill>
                <a:latin typeface="Comic Sans MS" panose="030F0702030302020204" pitchFamily="66" charset="0"/>
              </a:rPr>
              <a:t>, Marshalls, Belk</a:t>
            </a: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Author: </a:t>
            </a:r>
            <a:r>
              <a:rPr lang="en-US" sz="1600" b="1" dirty="0">
                <a:solidFill>
                  <a:srgbClr val="002060"/>
                </a:solidFill>
                <a:latin typeface="Comic Sans MS" panose="030F0702030302020204" pitchFamily="66" charset="0"/>
              </a:rPr>
              <a:t>Mitch Albom, Dan Harris</a:t>
            </a: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Hobbies: </a:t>
            </a:r>
            <a:r>
              <a:rPr lang="en-US" sz="1600" b="1" dirty="0">
                <a:solidFill>
                  <a:srgbClr val="002060"/>
                </a:solidFill>
                <a:latin typeface="Comic Sans MS" panose="030F0702030302020204" pitchFamily="66" charset="0"/>
              </a:rPr>
              <a:t>Quilting, crafting</a:t>
            </a: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Items I need for the classroom: </a:t>
            </a:r>
            <a:r>
              <a:rPr lang="en-US" sz="1600" b="1" dirty="0">
                <a:solidFill>
                  <a:srgbClr val="002060"/>
                </a:solidFill>
                <a:latin typeface="Comic Sans MS" panose="030F0702030302020204" pitchFamily="66" charset="0"/>
              </a:rPr>
              <a:t>Dry erase markers, dry erase erasers, pencils and erasers, markers, pencil sharpener</a:t>
            </a:r>
          </a:p>
        </p:txBody>
      </p:sp>
      <p:pic>
        <p:nvPicPr>
          <p:cNvPr id="26" name="Picture 25" descr="A picture containing clipart&#10;&#10;Description generated with high confidence">
            <a:extLst>
              <a:ext uri="{FF2B5EF4-FFF2-40B4-BE49-F238E27FC236}">
                <a16:creationId xmlns:a16="http://schemas.microsoft.com/office/drawing/2014/main" id="{55C2E290-06AE-45C4-9307-CAEF566BB0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23" y="82923"/>
            <a:ext cx="6568750" cy="2369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7885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109</TotalTime>
  <Words>142</Words>
  <Application>Microsoft Office PowerPoint</Application>
  <PresentationFormat>Letter Paper (8.5x11 in)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Office Theme</vt:lpstr>
      <vt:lpstr> Monogram: PR  Birthday: September 23  Shoe Size: 9  Food &amp; Candy: Dry roasted peanuts, sugar free candy  Color: Red, pink  Drink: Hot, black tea, water, Celsius  Flower: Daisy, African Violet Scent (lotion): Apple, strawberry, cinnamon  Starbucks Drink: Hot chocolate  Restaurants: First Watch, Chick-Fil-A, Ruby Tuesday  Sports Team: Tampa Bay Buccaneers  Stores: Bealls, Marshalls, Belk  Author: Mitch Albom, Dan Harris  Hobbies: Quilting, crafting  Items I need for the classroom: Dry erase markers, dry erase erasers, pencils and erasers, markers, pencil sharpener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L. Van Brocklin</dc:creator>
  <cp:lastModifiedBy>Els Marie Anette La Fleur</cp:lastModifiedBy>
  <cp:revision>7</cp:revision>
  <dcterms:created xsi:type="dcterms:W3CDTF">2017-08-30T14:35:44Z</dcterms:created>
  <dcterms:modified xsi:type="dcterms:W3CDTF">2022-05-09T15:50:49Z</dcterms:modified>
</cp:coreProperties>
</file>