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Marie Anette La Fleur" userId="b594b8cb-9ed7-42d2-922a-865d6abd095d" providerId="ADAL" clId="{FB0F1F69-D70D-4C8E-BC03-754EBE6F5067}"/>
    <pc:docChg chg="custSel modSld">
      <pc:chgData name="Els Marie Anette La Fleur" userId="b594b8cb-9ed7-42d2-922a-865d6abd095d" providerId="ADAL" clId="{FB0F1F69-D70D-4C8E-BC03-754EBE6F5067}" dt="2022-05-04T13:46:48.783" v="223" actId="207"/>
      <pc:docMkLst>
        <pc:docMk/>
      </pc:docMkLst>
      <pc:sldChg chg="modSp mod">
        <pc:chgData name="Els Marie Anette La Fleur" userId="b594b8cb-9ed7-42d2-922a-865d6abd095d" providerId="ADAL" clId="{FB0F1F69-D70D-4C8E-BC03-754EBE6F5067}" dt="2022-05-04T13:46:48.783" v="223" actId="207"/>
        <pc:sldMkLst>
          <pc:docMk/>
          <pc:sldMk cId="186788584" sldId="257"/>
        </pc:sldMkLst>
        <pc:spChg chg="mod">
          <ac:chgData name="Els Marie Anette La Fleur" userId="b594b8cb-9ed7-42d2-922a-865d6abd095d" providerId="ADAL" clId="{FB0F1F69-D70D-4C8E-BC03-754EBE6F5067}" dt="2022-05-04T13:46:48.783" v="223" actId="207"/>
          <ac:spMkLst>
            <pc:docMk/>
            <pc:sldMk cId="186788584" sldId="257"/>
            <ac:spMk id="2" creationId="{754B3E86-61DA-4C7C-A264-DD6FDEF240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SK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7/1/1985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9.5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Dark chocolate almonds, chocolate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Blue and Pink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Coffee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Daisies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Butterfly (Bath &amp; Body works)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Hot coffee with light cream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Chili’s, Longhorn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-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Marshalls, Target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Travelling, swimming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107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SK  Birthday: 7/1/1985  Shoe Size: 9.5  Food &amp; Candy: Dark chocolate almonds, chocolate  Color: Blue and Pink  Drink: Coffee  Flower: Daisies Scent (lotion): Butterfly (Bath &amp; Body works)  Starbucks Drink: Hot coffee with light cream  Restaurants: Chili’s, Longhorn  Sports Team: -  Stores: Marshalls, Target  Author: -   Hobbies: Travelling, swimming  Items I need for the classroom: 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dcterms:created xsi:type="dcterms:W3CDTF">2017-08-30T14:35:44Z</dcterms:created>
  <dcterms:modified xsi:type="dcterms:W3CDTF">2022-05-04T13:46:50Z</dcterms:modified>
</cp:coreProperties>
</file>