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s Marie Anette La Fleur" userId="b594b8cb-9ed7-42d2-922a-865d6abd095d" providerId="ADAL" clId="{E0742266-49B3-4F64-82AA-20404C1CCC41}"/>
    <pc:docChg chg="modSld">
      <pc:chgData name="Els Marie Anette La Fleur" userId="b594b8cb-9ed7-42d2-922a-865d6abd095d" providerId="ADAL" clId="{E0742266-49B3-4F64-82AA-20404C1CCC41}" dt="2022-05-11T14:47:03.542" v="14" actId="207"/>
      <pc:docMkLst>
        <pc:docMk/>
      </pc:docMkLst>
      <pc:sldChg chg="modSp mod">
        <pc:chgData name="Els Marie Anette La Fleur" userId="b594b8cb-9ed7-42d2-922a-865d6abd095d" providerId="ADAL" clId="{E0742266-49B3-4F64-82AA-20404C1CCC41}" dt="2022-05-11T14:47:03.542" v="14" actId="207"/>
        <pc:sldMkLst>
          <pc:docMk/>
          <pc:sldMk cId="186788584" sldId="257"/>
        </pc:sldMkLst>
        <pc:spChg chg="mod">
          <ac:chgData name="Els Marie Anette La Fleur" userId="b594b8cb-9ed7-42d2-922a-865d6abd095d" providerId="ADAL" clId="{E0742266-49B3-4F64-82AA-20404C1CCC41}" dt="2022-05-11T14:47:03.542" v="14" actId="207"/>
          <ac:spMkLst>
            <pc:docMk/>
            <pc:sldMk cId="186788584" sldId="257"/>
            <ac:spMk id="2" creationId="{754B3E86-61DA-4C7C-A264-DD6FDEF240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0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7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8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3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437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0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5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1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3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A52F-F651-4C6F-AD3D-8B4C4CC194D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BFEB-C07B-45EB-9CD6-E75009F1F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D8CBD4-FFC9-45FA-A068-0444C938D4C3}"/>
              </a:ext>
            </a:extLst>
          </p:cNvPr>
          <p:cNvSpPr/>
          <p:nvPr/>
        </p:nvSpPr>
        <p:spPr>
          <a:xfrm>
            <a:off x="-51902" y="0"/>
            <a:ext cx="6909902" cy="9144000"/>
          </a:xfrm>
          <a:prstGeom prst="rect">
            <a:avLst/>
          </a:prstGeom>
          <a:ln w="41275"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B3E86-61DA-4C7C-A264-DD6FDEF24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321" y="522513"/>
            <a:ext cx="6381554" cy="7463247"/>
          </a:xfrm>
          <a:noFill/>
          <a:ln w="57150">
            <a:noFill/>
          </a:ln>
        </p:spPr>
        <p:txBody>
          <a:bodyPr>
            <a:normAutofit/>
          </a:bodyPr>
          <a:lstStyle/>
          <a:p>
            <a:pPr algn="l"/>
            <a:br>
              <a:rPr lang="en-US" sz="1600" dirty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Monogram: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SI on cup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Birthday: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June 10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Shoe Size: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5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Food &amp; Candy: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chicken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Color: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pink and purple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Drink: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coffee and Pepsi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Flower: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roses</a:t>
            </a: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Scent (lotion):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Lavender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Starbucks Drink: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mocha latte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Restaurants: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olive garden and chilis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Stores: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bath and body works  and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marshalls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Hobbies: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cook</a:t>
            </a: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b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Items I need for the classroom: 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snacks</a:t>
            </a:r>
          </a:p>
        </p:txBody>
      </p:sp>
      <p:pic>
        <p:nvPicPr>
          <p:cNvPr id="26" name="Picture 25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55C2E290-06AE-45C4-9307-CAEF566BB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3" y="82923"/>
            <a:ext cx="6568750" cy="236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8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90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 Monogram: SI on cup  Birthday: June 10  Shoe Size: 5  Food &amp; Candy: chicken  Color: pink and purple  Drink: coffee and Pepsi  Flower: roses Scent (lotion): Lavender  Starbucks Drink: mocha latte  Restaurants: olive garden and chilis  Stores: bath and body works  and marshalls  Hobbies: cook  Items I need for the classroom:  snacks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L. Van Brocklin</dc:creator>
  <cp:lastModifiedBy>Els Marie Anette La Fleur</cp:lastModifiedBy>
  <cp:revision>8</cp:revision>
  <dcterms:created xsi:type="dcterms:W3CDTF">2017-08-30T14:35:44Z</dcterms:created>
  <dcterms:modified xsi:type="dcterms:W3CDTF">2022-05-11T14:47:05Z</dcterms:modified>
</cp:coreProperties>
</file>