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E0742266-49B3-4F64-82AA-20404C1CCC41}"/>
    <pc:docChg chg="modSld">
      <pc:chgData name="Els Marie Anette La Fleur" userId="b594b8cb-9ed7-42d2-922a-865d6abd095d" providerId="ADAL" clId="{E0742266-49B3-4F64-82AA-20404C1CCC41}" dt="2022-05-11T14:47:03.542" v="14" actId="207"/>
      <pc:docMkLst>
        <pc:docMk/>
      </pc:docMkLst>
      <pc:sldChg chg="modSp mod">
        <pc:chgData name="Els Marie Anette La Fleur" userId="b594b8cb-9ed7-42d2-922a-865d6abd095d" providerId="ADAL" clId="{E0742266-49B3-4F64-82AA-20404C1CCC41}" dt="2022-05-11T14:47:03.542" v="14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E0742266-49B3-4F64-82AA-20404C1CCC41}" dt="2022-05-11T14:47:03.542" v="14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746324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SI on cup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June 10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chicken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pink and purple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coffee and Pepsi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roses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Lavender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mocha latte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olive garden and chilis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bath and body works  and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marshalls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cook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snacks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90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SI on cup  Birthday: June 10  Shoe Size: 5  Food &amp; Candy: chicken  Color: pink and purple  Drink: coffee and Pepsi  Flower: roses Scent (lotion): Lavender  Starbucks Drink: mocha latte  Restaurants: olive garden and chilis  Stores: bath and body works  and marshalls  Hobbies: cook  Items I need for the classroom:  snacks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8</cp:revision>
  <dcterms:created xsi:type="dcterms:W3CDTF">2017-08-30T14:35:44Z</dcterms:created>
  <dcterms:modified xsi:type="dcterms:W3CDTF">2022-05-11T14:47:05Z</dcterms:modified>
</cp:coreProperties>
</file>