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Initials = MBH,  Monogram </a:t>
            </a:r>
            <a:r>
              <a:rPr lang="en-US" sz="1600" b="1">
                <a:solidFill>
                  <a:srgbClr val="FF3399"/>
                </a:solidFill>
                <a:latin typeface="Comic Sans MS" panose="030F0702030302020204" pitchFamily="66" charset="0"/>
              </a:rPr>
              <a:t>= M H B</a:t>
            </a:r>
            <a:br>
              <a:rPr lang="en-US" sz="1600" b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: 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March 6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7 ½ 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sushi, seafood, M&amp;Ms &amp; Sour Patch Kids</a:t>
            </a:r>
            <a:b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Black &amp; White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Coke zero, Bai Coconut Drinks, Coffee and water</a:t>
            </a:r>
            <a:b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Hydrangea</a:t>
            </a:r>
            <a:b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green tea/citrus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black coffee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Anywhere I don’t have to cook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  <a:sym typeface="Wingdings" pitchFamily="2" charset="2"/>
              </a:rPr>
              <a:t>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Auburn Tigers</a:t>
            </a:r>
            <a:br>
              <a:rPr lang="en-US" sz="1600" b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all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 Stephen King, Judy Blume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Spending time w/family, all animals, running, biking, swimming, kayaking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rgbClr val="FF3399"/>
                </a:solidFill>
                <a:latin typeface="Comic Sans MS" panose="030F0702030302020204" pitchFamily="66" charset="0"/>
              </a:rPr>
              <a:t>dry erase markers &amp; board erasers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149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Monogram: Initials = MBH,  Monogram = M H B  Birthday:  March 6  Shoe Size:  7 ½   Food &amp; Candy: sushi, seafood, M&amp;Ms &amp; Sour Patch Kids  Color: Black &amp; White  Drink: Coke zero, Bai Coconut Drinks, Coffee and water  Flower: Hydrangea Scent (lotion):  green tea/citrus  Starbucks Drink: black coffee  Restaurants: Anywhere I don’t have to cook   Sports Team: Auburn Tigers Stores: all  Author: Stephen King, Judy Blume  Hobbies: Spending time w/family, all animals, running, biking, swimming, kayaking  Items I need for the classroom: dry erase markers &amp; board erasers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2022-05-09T13:21:15Z</dcterms:modified>
</cp:coreProperties>
</file>