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5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s Marie Anette La Fleur" userId="b594b8cb-9ed7-42d2-922a-865d6abd095d" providerId="ADAL" clId="{B4F3006E-B135-4ECB-BC24-412CE258AB21}"/>
    <pc:docChg chg="modSld">
      <pc:chgData name="Els Marie Anette La Fleur" userId="b594b8cb-9ed7-42d2-922a-865d6abd095d" providerId="ADAL" clId="{B4F3006E-B135-4ECB-BC24-412CE258AB21}" dt="2022-05-09T13:17:45.180" v="16" actId="207"/>
      <pc:docMkLst>
        <pc:docMk/>
      </pc:docMkLst>
      <pc:sldChg chg="modSp mod">
        <pc:chgData name="Els Marie Anette La Fleur" userId="b594b8cb-9ed7-42d2-922a-865d6abd095d" providerId="ADAL" clId="{B4F3006E-B135-4ECB-BC24-412CE258AB21}" dt="2022-05-09T13:17:45.180" v="16" actId="207"/>
        <pc:sldMkLst>
          <pc:docMk/>
          <pc:sldMk cId="186788584" sldId="257"/>
        </pc:sldMkLst>
        <pc:spChg chg="mod">
          <ac:chgData name="Els Marie Anette La Fleur" userId="b594b8cb-9ed7-42d2-922a-865d6abd095d" providerId="ADAL" clId="{B4F3006E-B135-4ECB-BC24-412CE258AB21}" dt="2022-05-09T13:17:45.180" v="16" actId="207"/>
          <ac:spMkLst>
            <pc:docMk/>
            <pc:sldMk cId="186788584" sldId="257"/>
            <ac:spMk id="2" creationId="{754B3E86-61DA-4C7C-A264-DD6FDEF2402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-51902" y="0"/>
            <a:ext cx="6909902" cy="9144000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B3E86-61DA-4C7C-A264-DD6FDEF2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21" y="522513"/>
            <a:ext cx="6381554" cy="8472197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b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Monogram: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TJG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Birthday: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12/29/1973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Shoe Size: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14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Food &amp; Candy: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Slim Jim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Color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: Blue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Drink: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Water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Flower: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X</a:t>
            </a: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Scent (lotion):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-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Starbucks Drink: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House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Restaurants: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X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Sports Team: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X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Stores: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Amazon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Author: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X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Hobbies: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Boating, Disc Golf, Gardening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Items I need for the classroom: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X</a:t>
            </a:r>
          </a:p>
        </p:txBody>
      </p:sp>
      <p:pic>
        <p:nvPicPr>
          <p:cNvPr id="26" name="Picture 2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55C2E290-06AE-45C4-9307-CAEF566B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82923"/>
            <a:ext cx="6568750" cy="23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91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 Monogram: TJG  Birthday: 12/29/1973  Shoe Size: 14  Food &amp; Candy: Slim Jim  Color: Blue  Drink: Water  Flower: X Scent (lotion): -  Starbucks Drink: House  Restaurants: X  Sports Team: X  Stores: Amazon  Author: X  Hobbies: Boating, Disc Golf, Gardening  Items I need for the classroom: 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Els Marie Anette La Fleur</cp:lastModifiedBy>
  <cp:revision>8</cp:revision>
  <dcterms:created xsi:type="dcterms:W3CDTF">2017-08-30T14:35:44Z</dcterms:created>
  <dcterms:modified xsi:type="dcterms:W3CDTF">2022-05-09T13:17:47Z</dcterms:modified>
</cp:coreProperties>
</file>