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BCDB2148-9BDF-4383-84B6-74B74D0847EA}"/>
    <pc:docChg chg="modSld">
      <pc:chgData name="Els Marie Anette La Fleur" userId="b594b8cb-9ed7-42d2-922a-865d6abd095d" providerId="ADAL" clId="{BCDB2148-9BDF-4383-84B6-74B74D0847EA}" dt="2022-05-09T15:19:31.493" v="11" actId="207"/>
      <pc:docMkLst>
        <pc:docMk/>
      </pc:docMkLst>
      <pc:sldChg chg="modSp mod">
        <pc:chgData name="Els Marie Anette La Fleur" userId="b594b8cb-9ed7-42d2-922a-865d6abd095d" providerId="ADAL" clId="{BCDB2148-9BDF-4383-84B6-74B74D0847EA}" dt="2022-05-09T15:19:31.493" v="11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BCDB2148-9BDF-4383-84B6-74B74D0847EA}" dt="2022-05-09T15:19:31.493" v="11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250723"/>
            <a:ext cx="6381554" cy="8126361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JPF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February 14</a:t>
            </a:r>
            <a:r>
              <a:rPr lang="en-US" sz="1600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Reese’s cups, Albanese gummy bears, gluten-free snacks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Diet Coke, Polar seltzer water - unflavored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Hydrangeas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anything relaxing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  <a:sym typeface="Wingdings" pitchFamily="2" charset="2"/>
              </a:rPr>
              <a:t>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any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any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Rays, Lightning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any (seriously, I am not picky)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hummingbird feeder that attaches to the window, treasure box items, 100 – 200 piece puzzles, indoor games, Ticonderoga pencils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119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Monogram: JPF  Birthday: February 14th   Food &amp; Candy: Reese’s cups, Albanese gummy bears, gluten-free snacks   Color: blue  Drink: Diet Coke, Polar seltzer water - unflavored  Flower: Hydrangeas  Scent (lotion): anything relaxing  Starbucks Drink: any  Restaurants: any  Sports Team: Rays, Lightning  Stores: any (seriously, I am not picky)  Items I need for the classroom: hummingbird feeder that attaches to the window, treasure box items, 100 – 200 piece puzzles, indoor games, Ticonderoga pencils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10</cp:revision>
  <dcterms:created xsi:type="dcterms:W3CDTF">2017-08-30T14:35:44Z</dcterms:created>
  <dcterms:modified xsi:type="dcterms:W3CDTF">2022-05-09T15:19:34Z</dcterms:modified>
</cp:coreProperties>
</file>