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2126" y="-9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s Marie Anette La Fleur" userId="b594b8cb-9ed7-42d2-922a-865d6abd095d" providerId="ADAL" clId="{126AB018-DC84-4C82-8AAB-339B670728B4}"/>
    <pc:docChg chg="custSel modSld">
      <pc:chgData name="Els Marie Anette La Fleur" userId="b594b8cb-9ed7-42d2-922a-865d6abd095d" providerId="ADAL" clId="{126AB018-DC84-4C82-8AAB-339B670728B4}" dt="2022-04-19T14:29:16.295" v="206" actId="33524"/>
      <pc:docMkLst>
        <pc:docMk/>
      </pc:docMkLst>
      <pc:sldChg chg="modSp mod">
        <pc:chgData name="Els Marie Anette La Fleur" userId="b594b8cb-9ed7-42d2-922a-865d6abd095d" providerId="ADAL" clId="{126AB018-DC84-4C82-8AAB-339B670728B4}" dt="2022-04-19T14:29:16.295" v="206" actId="33524"/>
        <pc:sldMkLst>
          <pc:docMk/>
          <pc:sldMk cId="186788584" sldId="257"/>
        </pc:sldMkLst>
        <pc:spChg chg="mod">
          <ac:chgData name="Els Marie Anette La Fleur" userId="b594b8cb-9ed7-42d2-922a-865d6abd095d" providerId="ADAL" clId="{126AB018-DC84-4C82-8AAB-339B670728B4}" dt="2022-04-19T14:29:16.295" v="206" actId="33524"/>
          <ac:spMkLst>
            <pc:docMk/>
            <pc:sldMk cId="186788584" sldId="257"/>
            <ac:spMk id="2" creationId="{754B3E86-61DA-4C7C-A264-DD6FDEF2402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A52F-F651-4C6F-AD3D-8B4C4CC194D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D8CBD4-FFC9-45FA-A068-0444C938D4C3}"/>
              </a:ext>
            </a:extLst>
          </p:cNvPr>
          <p:cNvSpPr/>
          <p:nvPr/>
        </p:nvSpPr>
        <p:spPr>
          <a:xfrm>
            <a:off x="-51902" y="0"/>
            <a:ext cx="6909902" cy="9144000"/>
          </a:xfrm>
          <a:prstGeom prst="rect">
            <a:avLst/>
          </a:prstGeom>
          <a:ln w="412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B3E86-61DA-4C7C-A264-DD6FDEF2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321" y="522513"/>
            <a:ext cx="6381554" cy="8472197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l"/>
            <a:b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Monogram: Initials (cam) Mono: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CMA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Birthday: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4/3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Shoe Size: 8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Food &amp; Candy: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Cheez it, M&amp;M regular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Color: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Blue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Drink: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Root Beer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Flower: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Daises</a:t>
            </a: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Scent (lotion):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NONE!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Starbucks Drink: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NO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Restaurants: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Chic Fila A, Cheddars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Sports Team: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Red Sox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Stores: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Kohl’s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Author: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James Patterson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Hobbies: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Exercise, Read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Items I need for the classroom: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Left-handed scissors, highlighters</a:t>
            </a:r>
          </a:p>
        </p:txBody>
      </p:sp>
      <p:pic>
        <p:nvPicPr>
          <p:cNvPr id="26" name="Picture 2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55C2E290-06AE-45C4-9307-CAEF566B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" y="82923"/>
            <a:ext cx="6568750" cy="23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111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 Monogram: Initials (cam) Mono: CMA  Birthday: 4/3  Shoe Size: 8  Food &amp; Candy: Cheez it, M&amp;M regular  Color: Blue   Drink: Root Beer   Flower: Daises Scent (lotion): NONE!   Starbucks Drink: NO  Restaurants: Chic Fila A, Cheddars  Sports Team: Red Sox  Stores: Kohl’s  Author: James Patterson  Hobbies: Exercise, Read  Items I need for the classroom: Left-handed scissors, highlighters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L. Van Brocklin</dc:creator>
  <cp:lastModifiedBy>Els Marie Anette La Fleur</cp:lastModifiedBy>
  <cp:revision>7</cp:revision>
  <dcterms:created xsi:type="dcterms:W3CDTF">2017-08-30T14:35:44Z</dcterms:created>
  <dcterms:modified xsi:type="dcterms:W3CDTF">2022-04-19T14:29:17Z</dcterms:modified>
</cp:coreProperties>
</file>