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9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s Marie Anette La Fleur" userId="b594b8cb-9ed7-42d2-922a-865d6abd095d" providerId="ADAL" clId="{E9C130A2-2F3C-4E57-87D8-C368E0656E46}"/>
    <pc:docChg chg="custSel modSld">
      <pc:chgData name="Els Marie Anette La Fleur" userId="b594b8cb-9ed7-42d2-922a-865d6abd095d" providerId="ADAL" clId="{E9C130A2-2F3C-4E57-87D8-C368E0656E46}" dt="2022-04-20T19:54:54.108" v="209" actId="207"/>
      <pc:docMkLst>
        <pc:docMk/>
      </pc:docMkLst>
      <pc:sldChg chg="modSp mod">
        <pc:chgData name="Els Marie Anette La Fleur" userId="b594b8cb-9ed7-42d2-922a-865d6abd095d" providerId="ADAL" clId="{E9C130A2-2F3C-4E57-87D8-C368E0656E46}" dt="2022-04-20T19:54:54.108" v="209" actId="207"/>
        <pc:sldMkLst>
          <pc:docMk/>
          <pc:sldMk cId="186788584" sldId="257"/>
        </pc:sldMkLst>
        <pc:spChg chg="mod">
          <ac:chgData name="Els Marie Anette La Fleur" userId="b594b8cb-9ed7-42d2-922a-865d6abd095d" providerId="ADAL" clId="{E9C130A2-2F3C-4E57-87D8-C368E0656E46}" dt="2022-04-20T19:54:54.108" v="209" actId="207"/>
          <ac:spMkLst>
            <pc:docMk/>
            <pc:sldMk cId="186788584" sldId="257"/>
            <ac:spMk id="2" creationId="{754B3E86-61DA-4C7C-A264-DD6FDEF2402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A52F-F651-4C6F-AD3D-8B4C4CC194D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D8CBD4-FFC9-45FA-A068-0444C938D4C3}"/>
              </a:ext>
            </a:extLst>
          </p:cNvPr>
          <p:cNvSpPr/>
          <p:nvPr/>
        </p:nvSpPr>
        <p:spPr>
          <a:xfrm>
            <a:off x="-51902" y="0"/>
            <a:ext cx="6909902" cy="9144000"/>
          </a:xfrm>
          <a:prstGeom prst="rect">
            <a:avLst/>
          </a:prstGeom>
          <a:ln w="412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B3E86-61DA-4C7C-A264-DD6FDEF2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321" y="522513"/>
            <a:ext cx="6381554" cy="8472197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algn="l"/>
            <a:b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Monogram: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CH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Birthday: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8/29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Shoe Size: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9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Food &amp; Candy: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Snickers, Kit Kat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Color: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Blue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Drink: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Spindrift sparkling water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Flower: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Daises</a:t>
            </a: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Scent (lotion):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Lavender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Starbucks Drink: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Decaf Latte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Restaurants: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Tortilla Flats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Sports Team: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Rays, Bolts and Atlanta Falcons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Stores: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Walmart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Author: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John Grisham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Hobbies: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Kayaking, Sewing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Items I need for the classroom: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Tissues, Hand sanitizer</a:t>
            </a:r>
          </a:p>
        </p:txBody>
      </p:sp>
      <p:pic>
        <p:nvPicPr>
          <p:cNvPr id="26" name="Picture 2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55C2E290-06AE-45C4-9307-CAEF566BB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3" y="82923"/>
            <a:ext cx="6568750" cy="23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103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 Monogram: CH  Birthday: 8/29   Shoe Size: 9  Food &amp; Candy: Snickers, Kit Kat  Color: Blue  Drink: Spindrift sparkling water  Flower: Daises Scent (lotion): Lavender  Starbucks Drink: Decaf Latte  Restaurants: Tortilla Flats  Sports Team: Rays, Bolts and Atlanta Falcons  Stores: Walmart  Author: John Grisham  Hobbies: Kayaking, Sewing  Items I need for the classroom: Tissues, Hand sanitizer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L. Van Brocklin</dc:creator>
  <cp:lastModifiedBy>Els Marie Anette La Fleur</cp:lastModifiedBy>
  <cp:revision>7</cp:revision>
  <dcterms:created xsi:type="dcterms:W3CDTF">2017-08-30T14:35:44Z</dcterms:created>
  <dcterms:modified xsi:type="dcterms:W3CDTF">2022-04-20T19:54:58Z</dcterms:modified>
</cp:coreProperties>
</file>