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97" d="100"/>
          <a:sy n="97" d="100"/>
        </p:scale>
        <p:origin x="2800" y="-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TCL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August 12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10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Sour Candy, Nacho Cheese Doritos, Kettle Chips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Blue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Coke/Dr. Pepper with crushed ice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Sunflower/Daisy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Vanilla/Pumpkin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Vanilla Sweet Cream Cold Brew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Chilis, Bonefish, Panera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Notre Dame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Target, </a:t>
            </a:r>
            <a:r>
              <a:rPr lang="en-US" sz="1600" b="1" dirty="0" err="1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TJMaxx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, Amazon, Barnes and Noble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Any- surprise me!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Reading, Traveling, Going to the beach!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HELLOKEYLIMELIGHT" panose="02000303000000000000" pitchFamily="2" charset="0"/>
                <a:ea typeface="HELLOKEYLIMELIGHT" panose="02000303000000000000" pitchFamily="2" charset="0"/>
              </a:rPr>
              <a:t>Treasure box items/headphones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138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HELLOKEYLIMELIGHT</vt:lpstr>
      <vt:lpstr>Office Theme</vt:lpstr>
      <vt:lpstr> Monogram: TCL  Birthday: August 12  Shoe Size: 10  Food &amp; Candy: Sour Candy, Nacho Cheese Doritos, Kettle Chips  Color: Blue  Drink: Coke/Dr. Pepper with crushed ice  Flower: Sunflower/Daisy  Scent (lotion): Vanilla/Pumpkin  Starbucks Drink: Vanilla Sweet Cream Cold Brew  Restaurants: Chilis, Bonefish, Panera  Sports Team: Notre Dame  Stores: Target, TJMaxx, Amazon, Barnes and Noble  Author: Any- surprise me!  Hobbies: Reading, Traveling, Going to the beach!  Items I need for the classroom: Treasure box items/headphones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Taylor Lorraine Constantino</cp:lastModifiedBy>
  <cp:revision>9</cp:revision>
  <dcterms:created xsi:type="dcterms:W3CDTF">2017-08-30T14:35:44Z</dcterms:created>
  <dcterms:modified xsi:type="dcterms:W3CDTF">2022-04-15T16:06:17Z</dcterms:modified>
</cp:coreProperties>
</file>