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>
        <p:scale>
          <a:sx n="97" d="100"/>
          <a:sy n="97" d="100"/>
        </p:scale>
        <p:origin x="2800" y="-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0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7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9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2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3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3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0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5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1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4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3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CA52F-F651-4C6F-AD3D-8B4C4CC194D1}" type="datetimeFigureOut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0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AD8CBD4-FFC9-45FA-A068-0444C938D4C3}"/>
              </a:ext>
            </a:extLst>
          </p:cNvPr>
          <p:cNvSpPr/>
          <p:nvPr/>
        </p:nvSpPr>
        <p:spPr>
          <a:xfrm>
            <a:off x="-51902" y="0"/>
            <a:ext cx="6909902" cy="9144000"/>
          </a:xfrm>
          <a:prstGeom prst="rect">
            <a:avLst/>
          </a:prstGeom>
          <a:ln w="412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B3E86-61DA-4C7C-A264-DD6FDEF24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321" y="522513"/>
            <a:ext cx="6381554" cy="8472197"/>
          </a:xfrm>
          <a:noFill/>
          <a:ln w="57150">
            <a:noFill/>
          </a:ln>
        </p:spPr>
        <p:txBody>
          <a:bodyPr>
            <a:normAutofit/>
          </a:bodyPr>
          <a:lstStyle/>
          <a:p>
            <a:pPr algn="l"/>
            <a:br>
              <a:rPr lang="en-US" sz="16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Monogram: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TCL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Birthday: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August 12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Shoe Size: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10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Food &amp; Candy: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Sour Candy, Nacho Cheese Doritos, Kettle Chips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Color: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Blue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Drink: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Coke/Dr. Pepper with crushed ice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Flower: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Sunflower/Daisy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Scent (lotion):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Vanilla/Pumpkin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Starbucks Drink: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Vanilla Sweet Cream Cold Brew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Restaurants: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Chilis, Bonefish, Panera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Sports Team: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Notre Dame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Stores: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Target, </a:t>
            </a:r>
            <a:r>
              <a:rPr lang="en-US" sz="1600" b="1" dirty="0" err="1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TJMaxx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, Amazon, Barnes and Noble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Author: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Any- surprise me!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Hobbies: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Reading, Traveling, Going to the beach!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Items I need for the classroom: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HELLOKEYLIMELIGHT" panose="02000303000000000000" pitchFamily="2" charset="0"/>
                <a:ea typeface="HELLOKEYLIMELIGHT" panose="02000303000000000000" pitchFamily="2" charset="0"/>
              </a:rPr>
              <a:t>Treasure box items/headphones</a:t>
            </a:r>
          </a:p>
        </p:txBody>
      </p:sp>
      <p:pic>
        <p:nvPicPr>
          <p:cNvPr id="26" name="Picture 25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55C2E290-06AE-45C4-9307-CAEF566BB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3" y="82923"/>
            <a:ext cx="6568750" cy="236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88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138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HELLOKEYLIMELIGHT</vt:lpstr>
      <vt:lpstr>Office Theme</vt:lpstr>
      <vt:lpstr> Monogram: TCL  Birthday: August 12  Shoe Size: 10  Food &amp; Candy: Sour Candy, Nacho Cheese Doritos, Kettle Chips  Color: Blue  Drink: Coke/Dr. Pepper with crushed ice  Flower: Sunflower/Daisy  Scent (lotion): Vanilla/Pumpkin  Starbucks Drink: Vanilla Sweet Cream Cold Brew  Restaurants: Chilis, Bonefish, Panera  Sports Team: Notre Dame  Stores: Target, TJMaxx, Amazon, Barnes and Noble  Author: Any- surprise me!  Hobbies: Reading, Traveling, Going to the beach!  Items I need for the classroom: Treasure box items/headphones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L. Van Brocklin</dc:creator>
  <cp:lastModifiedBy>Taylor Lorraine Constantino</cp:lastModifiedBy>
  <cp:revision>9</cp:revision>
  <dcterms:created xsi:type="dcterms:W3CDTF">2017-08-30T14:35:44Z</dcterms:created>
  <dcterms:modified xsi:type="dcterms:W3CDTF">2022-04-15T16:06:17Z</dcterms:modified>
</cp:coreProperties>
</file>