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7A4D"/>
    <a:srgbClr val="00FF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25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0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7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9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2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3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3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0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5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1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4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3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CA52F-F651-4C6F-AD3D-8B4C4CC194D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0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AD8CBD4-FFC9-45FA-A068-0444C938D4C3}"/>
              </a:ext>
            </a:extLst>
          </p:cNvPr>
          <p:cNvSpPr/>
          <p:nvPr/>
        </p:nvSpPr>
        <p:spPr>
          <a:xfrm>
            <a:off x="-51902" y="0"/>
            <a:ext cx="6909902" cy="9144000"/>
          </a:xfrm>
          <a:prstGeom prst="rect">
            <a:avLst/>
          </a:prstGeom>
          <a:ln w="412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B3E86-61DA-4C7C-A264-DD6FDEF24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321" y="522513"/>
            <a:ext cx="6381554" cy="8472197"/>
          </a:xfrm>
          <a:noFill/>
          <a:ln w="57150">
            <a:noFill/>
          </a:ln>
        </p:spPr>
        <p:txBody>
          <a:bodyPr>
            <a:normAutofit/>
          </a:bodyPr>
          <a:lstStyle/>
          <a:p>
            <a:pPr algn="l"/>
            <a:br>
              <a:rPr lang="en-US" sz="16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Monogram: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ECM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Birthday: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July 7th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Shoe Size: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9.5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Food &amp; Candy: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Reese’s, peanut M&amp;M’s, sour candy, chocolate, baked chips</a:t>
            </a:r>
            <a:b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Color: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blue/green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Drink: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Coke zero, Dr. Pepper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Flower: </a:t>
            </a:r>
            <a:r>
              <a:rPr lang="en-US" sz="1600" b="1" dirty="0" err="1">
                <a:solidFill>
                  <a:schemeClr val="accent1"/>
                </a:solidFill>
                <a:latin typeface="Comic Sans MS" panose="030F0702030302020204" pitchFamily="66" charset="0"/>
              </a:rPr>
              <a:t>Lillies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Scent (lotion):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floral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Starbucks Drink: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Strawberry acai refresher, Vanilla bean Frappuccino </a:t>
            </a:r>
            <a:b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Restaurants: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Chili’s, Olive Garden, chick fil a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Sports Team: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Rays, lightning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Stores: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Marshall’s, Amazon</a:t>
            </a:r>
            <a:b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Hobbies: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Gym, nature trails, pool days!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Items I need for the classroom: </a:t>
            </a:r>
            <a:r>
              <a:rPr lang="en-US" sz="1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headphones, whiteboard markers, pencils, erasers</a:t>
            </a:r>
            <a:r>
              <a:rPr lang="en-US" sz="1600" b="1">
                <a:solidFill>
                  <a:schemeClr val="accent1"/>
                </a:solidFill>
                <a:latin typeface="Comic Sans MS" panose="030F0702030302020204" pitchFamily="66" charset="0"/>
              </a:rPr>
              <a:t>, tape</a:t>
            </a:r>
            <a:endParaRPr lang="en-US" sz="16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6" name="Picture 25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55C2E290-06AE-45C4-9307-CAEF566BB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3" y="27370"/>
            <a:ext cx="6568750" cy="216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88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135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 Monogram: ECM  Birthday: July 7th  Shoe Size: 9.5  Food &amp; Candy: Reese’s, peanut M&amp;M’s, sour candy, chocolate, baked chips  Color: blue/green  Drink: Coke zero, Dr. Pepper  Flower: Lillies  Scent (lotion): floral  Starbucks Drink: Strawberry acai refresher, Vanilla bean Frappuccino   Restaurants: Chili’s, Olive Garden, chick fil a  Sports Team: Rays, lightning  Stores: Marshall’s, Amazon  Hobbies: Gym, nature trails, pool days!  Items I need for the classroom: headphones, whiteboard markers, pencils, erasers, tape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L. Van Brocklin</dc:creator>
  <cp:lastModifiedBy>Els Marie Anette La Fleur</cp:lastModifiedBy>
  <cp:revision>7</cp:revision>
  <dcterms:created xsi:type="dcterms:W3CDTF">2017-08-30T14:35:44Z</dcterms:created>
  <dcterms:modified xsi:type="dcterms:W3CDTF">2022-04-25T20:28:59Z</dcterms:modified>
</cp:coreProperties>
</file>