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6A283D-09DE-7042-8567-87E33D797526}"/>
              </a:ext>
            </a:extLst>
          </p:cNvPr>
          <p:cNvGrpSpPr/>
          <p:nvPr/>
        </p:nvGrpSpPr>
        <p:grpSpPr>
          <a:xfrm>
            <a:off x="142688" y="201729"/>
            <a:ext cx="6520721" cy="8740541"/>
            <a:chOff x="142688" y="201729"/>
            <a:chExt cx="6520721" cy="874054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2F17EC8-D71B-E74B-8755-F2EF87772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688" y="201729"/>
              <a:ext cx="6520721" cy="8740541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B9C765-81DD-144B-89B7-814F52BEC38D}"/>
                </a:ext>
              </a:extLst>
            </p:cNvPr>
            <p:cNvSpPr/>
            <p:nvPr/>
          </p:nvSpPr>
          <p:spPr>
            <a:xfrm>
              <a:off x="3429000" y="8544393"/>
              <a:ext cx="2432154" cy="3978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8</cp:revision>
  <dcterms:created xsi:type="dcterms:W3CDTF">2017-08-30T14:35:44Z</dcterms:created>
  <dcterms:modified xsi:type="dcterms:W3CDTF">2021-12-15T15:32:26Z</dcterms:modified>
</cp:coreProperties>
</file>