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92722" y="2784204"/>
            <a:ext cx="6765277" cy="6276874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" y="1908313"/>
            <a:ext cx="6381554" cy="6079232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KR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June 19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Reese’s or Kit-Kats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Pink, Silver/Sparkles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Coke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Sunflower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Coconut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Strawberry Acai Refresher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Dunkin Donuts, Chick-fil-a, Starbucks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ULTA, Target, Home Goods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Journaling, Scrapbooking, Painting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Treasure Box Items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93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Monogram: KR  Birthday: June 19  Food &amp; Candy: Reese’s or Kit-Kats  Color: Pink, Silver/Sparkles  Drink: Coke  Flower: Sunflower  Scent (lotion): Coconut  Starbucks Drink: Strawberry Acai Refresher  Restaurants: Dunkin Donuts, Chick-fil-a, Starbucks  Stores: ULTA, Target, Home Goods  Hobbies: Journaling, Scrapbooking, Painting  Items I need for the classroom: Treasure Box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2021-12-15T14:18:20Z</dcterms:modified>
</cp:coreProperties>
</file>