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cHm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November 25</a:t>
            </a:r>
            <a:r>
              <a:rPr lang="en-US" sz="1500" b="1" baseline="30000" dirty="0">
                <a:solidFill>
                  <a:srgbClr val="0070C0"/>
                </a:solidFill>
                <a:latin typeface="Comic Sans MS" panose="030F0702030302020204" pitchFamily="66" charset="0"/>
              </a:rPr>
              <a:t>th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6.5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Ranch Pringles, Reese’s, Tacos, Peppermint Patties  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Pink and Teal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Dr. Pepper</a:t>
            </a:r>
            <a:b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:  Tulips</a:t>
            </a:r>
            <a:br>
              <a:rPr lang="en-US" sz="15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Coconut/Beach theme 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Hot Chocolate, Iced Coffee 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Chilis, </a:t>
            </a:r>
            <a:r>
              <a:rPr lang="en-US" sz="1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Moes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, Tijuana Flats, Chick-Fil-A, Red Robin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Lightning, Chicago Bears, Chicago Cubs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Target, Amazon, Michael’s, Barnes and Noble, Hobby Lobby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Robyn </a:t>
            </a:r>
            <a:r>
              <a:rPr lang="en-US" sz="1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Carr</a:t>
            </a: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Going to Disney, Reading, Hanging with my family and dogs</a:t>
            </a:r>
            <a:b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Laminating paper, Expo Markers, Head phones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150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Monogram: cHm  Birthday: November 25th   Shoe Size: 6.5  Food &amp; Candy: Ranch Pringles, Reese’s, Tacos, Peppermint Patties    Color: Pink and Teal  Drink: Dr. Pepper  Flower:  Tulips Scent (lotion): Coconut/Beach theme   Starbucks Drink: Hot Chocolate, Iced Coffee   Restaurants: Chilis, Moes, Tijuana Flats, Chick-Fil-A, Red Robin  Sports Team: Lightning, Chicago Bears, Chicago Cubs  Stores: Target, Amazon, Michael’s, Barnes and Noble, Hobby Lobby  Author: Robyn Carr  Hobbies: Going to Disney, Reading, Hanging with my family and dogs  Items I need for the classroom: Laminating paper, Expo Markers, Head phones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cp:lastPrinted>2021-12-14T21:54:13Z</cp:lastPrinted>
  <dcterms:created xsi:type="dcterms:W3CDTF">2017-08-30T14:35:44Z</dcterms:created>
  <dcterms:modified xsi:type="dcterms:W3CDTF">2021-12-15T14:13:10Z</dcterms:modified>
</cp:coreProperties>
</file>