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63" d="100"/>
          <a:sy n="63" d="100"/>
        </p:scale>
        <p:origin x="250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208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276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898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020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634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437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104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950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419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846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631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CA52F-F651-4C6F-AD3D-8B4C4CC194D1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405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EAD8CBD4-FFC9-45FA-A068-0444C938D4C3}"/>
              </a:ext>
            </a:extLst>
          </p:cNvPr>
          <p:cNvSpPr/>
          <p:nvPr/>
        </p:nvSpPr>
        <p:spPr>
          <a:xfrm>
            <a:off x="-51902" y="0"/>
            <a:ext cx="6909902" cy="9144000"/>
          </a:xfrm>
          <a:prstGeom prst="rect">
            <a:avLst/>
          </a:prstGeom>
          <a:ln w="41275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4B3E86-61DA-4C7C-A264-DD6FDEF240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6321" y="522513"/>
            <a:ext cx="6381554" cy="8472197"/>
          </a:xfrm>
          <a:noFill/>
          <a:ln w="57150">
            <a:noFill/>
          </a:ln>
        </p:spPr>
        <p:txBody>
          <a:bodyPr>
            <a:normAutofit/>
          </a:bodyPr>
          <a:lstStyle/>
          <a:p>
            <a:pPr algn="l"/>
            <a:br>
              <a:rPr lang="en-US" sz="1600" dirty="0">
                <a:solidFill>
                  <a:srgbClr val="00B050"/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Monogram: </a:t>
            </a:r>
            <a:r>
              <a:rPr lang="en-US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HH 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Birthday: </a:t>
            </a:r>
            <a:r>
              <a:rPr lang="en-US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March 5</a:t>
            </a:r>
            <a:r>
              <a:rPr lang="en-US" sz="1600" b="1" baseline="30000" dirty="0">
                <a:solidFill>
                  <a:srgbClr val="002060"/>
                </a:solidFill>
                <a:latin typeface="Comic Sans MS" panose="030F0702030302020204" pitchFamily="66" charset="0"/>
              </a:rPr>
              <a:t>th</a:t>
            </a:r>
            <a:r>
              <a:rPr lang="en-US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Shoe Size: </a:t>
            </a:r>
            <a:r>
              <a:rPr lang="en-US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10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Food &amp; Candy: </a:t>
            </a:r>
            <a:r>
              <a:rPr lang="en-US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Mexican food, Dark Chocolate Almonds, 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Color: </a:t>
            </a:r>
            <a:r>
              <a:rPr lang="en-US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purple and/or teal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Drink: </a:t>
            </a:r>
            <a:r>
              <a:rPr lang="en-US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Diet Coke, Unsweetened iced tea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Flower: </a:t>
            </a:r>
            <a:r>
              <a:rPr lang="en-US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Tulips</a:t>
            </a:r>
            <a:b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Scent (lotion): </a:t>
            </a:r>
            <a:r>
              <a:rPr lang="en-US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None, I’m allergic to Bath and Body Works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Starbucks Drink: </a:t>
            </a:r>
            <a:r>
              <a:rPr lang="en-US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Hot, White Chocolate Mocha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Restaurants: </a:t>
            </a:r>
            <a:r>
              <a:rPr lang="en-US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Longhorn, Fish Bowl Kitchen, Carrabba’s 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Sports Team: </a:t>
            </a:r>
            <a:r>
              <a:rPr lang="en-US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Lightning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Stores: </a:t>
            </a:r>
            <a:r>
              <a:rPr lang="en-US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Target, Hobby Lobby, Amazon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Author: </a:t>
            </a:r>
            <a:r>
              <a:rPr lang="en-US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Nicholas Sparks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Hobbies: </a:t>
            </a:r>
            <a:r>
              <a:rPr lang="en-US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Hand lettering, calligraphy, reading, movies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Items I need for the classroom: </a:t>
            </a:r>
            <a:endParaRPr lang="en-US" sz="1600" b="1" dirty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pic>
        <p:nvPicPr>
          <p:cNvPr id="26" name="Picture 25" descr="A picture containing clipart&#10;&#10;Description generated with high confidence">
            <a:extLst>
              <a:ext uri="{FF2B5EF4-FFF2-40B4-BE49-F238E27FC236}">
                <a16:creationId xmlns:a16="http://schemas.microsoft.com/office/drawing/2014/main" id="{55C2E290-06AE-45C4-9307-CAEF566BB0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23" y="82923"/>
            <a:ext cx="6568750" cy="2369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88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115</TotalTime>
  <Words>131</Words>
  <Application>Microsoft Office PowerPoint</Application>
  <PresentationFormat>Letter Paper (8.5x11 in)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 Monogram: HH   Birthday: March 5th   Shoe Size: 10  Food &amp; Candy: Mexican food, Dark Chocolate Almonds,   Color: purple and/or teal  Drink: Diet Coke, Unsweetened iced tea  Flower: Tulips Scent (lotion): None, I’m allergic to Bath and Body Works  Starbucks Drink: Hot, White Chocolate Mocha  Restaurants: Longhorn, Fish Bowl Kitchen, Carrabba’s   Sports Team: Lightning  Stores: Target, Hobby Lobby, Amazon  Author: Nicholas Sparks  Hobbies: Hand lettering, calligraphy, reading, movies  Items I need for the classroom: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L. Van Brocklin</dc:creator>
  <cp:lastModifiedBy>Els Marie Anette La Fleur</cp:lastModifiedBy>
  <cp:revision>8</cp:revision>
  <dcterms:created xsi:type="dcterms:W3CDTF">2017-08-30T14:35:44Z</dcterms:created>
  <dcterms:modified xsi:type="dcterms:W3CDTF">2021-12-15T15:30:19Z</dcterms:modified>
</cp:coreProperties>
</file>