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335901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SGH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July 26th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7.5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Pizza, popcorn,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Reeses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blue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Diet Mt. Dew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Lily and Orchid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Vanilla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Vanilla Iced Coffee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Outback, Bonefish, and my guilty pleasure Taco Bell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Rays, Lightening, and Bucs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Amazon, TJ Maxx, Publix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Boating, fishing, beach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Amazon gift cards, Crayola washable markers, and small items for treasure box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-1461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128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Monogram: SGH  Birthday: July 26th  Shoe Size: 7.5  Food &amp; Candy:  Pizza, popcorn, Reeses  Color: blue  Drink: Diet Mt. Dew  Flower: Lily and Orchid  Scent (lotion): Vanilla  Starbucks Drink: Vanilla Iced Coffee  Restaurants: Outback, Bonefish, and my guilty pleasure Taco Bell  Sports Team: Rays, Lightening, and Bucs  Stores: Amazon, TJ Maxx, Publix  Hobbies: Boating, fishing, beach  Items I need for the classroom: Amazon gift cards, Crayola washable markers, and small items for treasure box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9</cp:revision>
  <dcterms:created xsi:type="dcterms:W3CDTF">2017-08-30T14:35:44Z</dcterms:created>
  <dcterms:modified xsi:type="dcterms:W3CDTF">2021-12-15T13:49:10Z</dcterms:modified>
</cp:coreProperties>
</file>