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>
        <p:scale>
          <a:sx n="70" d="100"/>
          <a:sy n="70" d="100"/>
        </p:scale>
        <p:origin x="2050" y="-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EFP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March 3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Flipz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Milk Chocolate covered pretzels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Teal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Water (MIO Berry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Pomegrante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)/coke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Orchids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nothing fruity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Carmel Macchiato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Chilis, Carrabba's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NOLA Saints, Miami Dolphins, Tampa bay Rays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Target, Five Below, Amazon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beach, my kids, traveling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Office Supplies 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119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EFP  Birthday:  March 3   Shoe Size: 10  Food &amp; Candy: Flipz Milk Chocolate covered pretzels  Color:  Teal   Drink:  Water (MIO Berry Pomegrante)/coke   Flower: Orchids   Scent (lotion):  nothing fruity   Starbucks Drink: Carmel Macchiato   Restaurants: Chilis, Carrabba's   Sports Team: NOLA Saints, Miami Dolphins, Tampa bay Rays   Stores: Target, Five Below, Amazon   Author:   Hobbies:  beach, my kids, traveling   Items I need for the classroom: Office Supplies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9</cp:revision>
  <dcterms:created xsi:type="dcterms:W3CDTF">2017-08-30T14:35:44Z</dcterms:created>
  <dcterms:modified xsi:type="dcterms:W3CDTF">2021-12-16T13:32:38Z</dcterms:modified>
</cp:coreProperties>
</file>