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2126" y="-8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s Marie Anette La Fleur" userId="b594b8cb-9ed7-42d2-922a-865d6abd095d" providerId="ADAL" clId="{2382D19D-3950-49AB-A8BD-486E94F9B7D0}"/>
    <pc:docChg chg="custSel modSld">
      <pc:chgData name="Els Marie Anette La Fleur" userId="b594b8cb-9ed7-42d2-922a-865d6abd095d" providerId="ADAL" clId="{2382D19D-3950-49AB-A8BD-486E94F9B7D0}" dt="2021-10-06T18:32:05.847" v="430" actId="14100"/>
      <pc:docMkLst>
        <pc:docMk/>
      </pc:docMkLst>
      <pc:sldChg chg="modSp mod">
        <pc:chgData name="Els Marie Anette La Fleur" userId="b594b8cb-9ed7-42d2-922a-865d6abd095d" providerId="ADAL" clId="{2382D19D-3950-49AB-A8BD-486E94F9B7D0}" dt="2021-10-06T18:32:05.847" v="430" actId="14100"/>
        <pc:sldMkLst>
          <pc:docMk/>
          <pc:sldMk cId="186788584" sldId="257"/>
        </pc:sldMkLst>
        <pc:spChg chg="mod">
          <ac:chgData name="Els Marie Anette La Fleur" userId="b594b8cb-9ed7-42d2-922a-865d6abd095d" providerId="ADAL" clId="{2382D19D-3950-49AB-A8BD-486E94F9B7D0}" dt="2021-10-06T18:31:55.018" v="429" actId="255"/>
          <ac:spMkLst>
            <pc:docMk/>
            <pc:sldMk cId="186788584" sldId="257"/>
            <ac:spMk id="2" creationId="{754B3E86-61DA-4C7C-A264-DD6FDEF24027}"/>
          </ac:spMkLst>
        </pc:spChg>
        <pc:spChg chg="mod">
          <ac:chgData name="Els Marie Anette La Fleur" userId="b594b8cb-9ed7-42d2-922a-865d6abd095d" providerId="ADAL" clId="{2382D19D-3950-49AB-A8BD-486E94F9B7D0}" dt="2021-10-06T18:24:53.430" v="34" actId="20577"/>
          <ac:spMkLst>
            <pc:docMk/>
            <pc:sldMk cId="186788584" sldId="257"/>
            <ac:spMk id="3" creationId="{62926305-DBBB-4669-B452-7C739AEC7683}"/>
          </ac:spMkLst>
        </pc:spChg>
        <pc:picChg chg="mod">
          <ac:chgData name="Els Marie Anette La Fleur" userId="b594b8cb-9ed7-42d2-922a-865d6abd095d" providerId="ADAL" clId="{2382D19D-3950-49AB-A8BD-486E94F9B7D0}" dt="2021-10-06T18:32:05.847" v="430" actId="14100"/>
          <ac:picMkLst>
            <pc:docMk/>
            <pc:sldMk cId="186788584" sldId="257"/>
            <ac:picMk id="26" creationId="{55C2E290-06AE-45C4-9307-CAEF566BB02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522513"/>
            <a:ext cx="6381554" cy="847219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b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KH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November 12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Shoe Size: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7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Sushi/Seafood, chocolate (no nuts)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Red or Blue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Gatorade and Coca-Cola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Daises or carnations</a:t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Apple or clean scents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Any Frappuccino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Cheddar’s, Panera, Chick-Fil-A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Sports Team: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USF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Target, Game Stop, Box Lunch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Author: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Marissa Meyer, Rick Riordan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Video games, collecting Funko Pop! Figures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Wireless doorbell, wireless microphone</a:t>
            </a: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82923"/>
            <a:ext cx="6568750" cy="231737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926305-DBBB-4669-B452-7C739AEC7683}"/>
              </a:ext>
            </a:extLst>
          </p:cNvPr>
          <p:cNvSpPr txBox="1"/>
          <p:nvPr/>
        </p:nvSpPr>
        <p:spPr>
          <a:xfrm>
            <a:off x="2275365" y="149290"/>
            <a:ext cx="2190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Kaycie Howell</a:t>
            </a:r>
          </a:p>
        </p:txBody>
      </p:sp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132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 Monogram: KH  Birthday: November 12  Shoe Size: 7  Food &amp; Candy: Sushi/Seafood, chocolate (no nuts)  Color: Red or Blue  Drink: Gatorade and Coca-Cola  Flower: Daises or carnations  Scent (lotion): Apple or clean scents  Starbucks Drink: Any Frappuccino  Restaurants: Cheddar’s, Panera, Chick-Fil-A  Sports Team: USF  Stores: Target, Game Stop, Box Lunch  Author: Marissa Meyer, Rick Riordan  Hobbies: Video games, collecting Funko Pop! Figures  Items I need for the classroom: Wireless doorbell, wireless microphone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Els Marie Anette La Fleur</cp:lastModifiedBy>
  <cp:revision>7</cp:revision>
  <dcterms:created xsi:type="dcterms:W3CDTF">2017-08-30T14:35:44Z</dcterms:created>
  <dcterms:modified xsi:type="dcterms:W3CDTF">2021-10-06T18:32:09Z</dcterms:modified>
</cp:coreProperties>
</file>