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1412A-1283-413C-9439-8EF3B617F271}" v="1" dt="2021-08-19T18:20:23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Candice Buck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May 20th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9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Chocolate covered almonds, salad-strawberry, spinach or raisins, chicken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Lemonade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Roses or wild flowers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Lavender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Regular hot coffee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Brick city, Chili’s, Glory Days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New York Yankees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Target and Marshalls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DIY and crafts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Extra earbuds, lanyards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926305-DBBB-4669-B452-7C739AEC7683}"/>
              </a:ext>
            </a:extLst>
          </p:cNvPr>
          <p:cNvSpPr txBox="1"/>
          <p:nvPr/>
        </p:nvSpPr>
        <p:spPr>
          <a:xfrm>
            <a:off x="2275365" y="149290"/>
            <a:ext cx="219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Candice Buck</a:t>
            </a:r>
          </a:p>
        </p:txBody>
      </p:sp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118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Candice Buck  Birthday: May 20th  Shoe Size: 9  Food &amp; Candy: Chocolate covered almonds, salad-strawberry, spinach or raisins, chicken  Color: Blue  Drink: Lemonade  Flower: Roses or wild flowers Scent (lotion): Lavender  Starbucks Drink: Regular hot coffee  Restaurants: Brick city, Chili’s, Glory Days  Sports Team: New York Yankees  Stores: Target and Marshalls  Author:  Hobbies: DIY and crafts  Items I need for the classroom: Extra earbuds, lanyards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2021-10-06T16:28:30Z</dcterms:modified>
</cp:coreProperties>
</file>